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1430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653B1"/>
    <a:srgbClr val="0A1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174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0" y="498828"/>
            <a:ext cx="85725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0" y="1600906"/>
            <a:ext cx="85725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121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4208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79594" y="162278"/>
            <a:ext cx="2464594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5813" y="162278"/>
            <a:ext cx="7250906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34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327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59" y="759884"/>
            <a:ext cx="9858375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859" y="2039761"/>
            <a:ext cx="9858375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111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5813" y="811389"/>
            <a:ext cx="485775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86438" y="811389"/>
            <a:ext cx="485775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3713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1" y="162278"/>
            <a:ext cx="9858375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7302" y="747184"/>
            <a:ext cx="4835425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7302" y="1113367"/>
            <a:ext cx="4835425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86437" y="747184"/>
            <a:ext cx="4859239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86437" y="1113367"/>
            <a:ext cx="4859239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081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09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735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203200"/>
            <a:ext cx="3686472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9238" y="438856"/>
            <a:ext cx="5786438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914400"/>
            <a:ext cx="3686472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0766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203200"/>
            <a:ext cx="3686472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9238" y="438856"/>
            <a:ext cx="5786438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914400"/>
            <a:ext cx="3686472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38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5813" y="162278"/>
            <a:ext cx="9858375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5813" y="811389"/>
            <a:ext cx="9858375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813" y="2825045"/>
            <a:ext cx="257175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03852-9224-48E4-8107-4EB2AAF3DDA2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86188" y="2825045"/>
            <a:ext cx="3857625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2438" y="2825045"/>
            <a:ext cx="257175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57A2D-689A-427A-B20A-D72F6574E5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98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FD714B5-8F4D-A687-93BD-629DFF8DF830}"/>
              </a:ext>
            </a:extLst>
          </p:cNvPr>
          <p:cNvSpPr/>
          <p:nvPr/>
        </p:nvSpPr>
        <p:spPr>
          <a:xfrm>
            <a:off x="0" y="0"/>
            <a:ext cx="11430000" cy="3048000"/>
          </a:xfrm>
          <a:prstGeom prst="rect">
            <a:avLst/>
          </a:prstGeom>
          <a:gradFill>
            <a:gsLst>
              <a:gs pos="7000">
                <a:srgbClr val="0A1021"/>
              </a:gs>
              <a:gs pos="36000">
                <a:srgbClr val="1653B1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Tela de computador com jogo de vídeo game&#10;&#10;Descrição gerada automaticamente">
            <a:extLst>
              <a:ext uri="{FF2B5EF4-FFF2-40B4-BE49-F238E27FC236}">
                <a16:creationId xmlns:a16="http://schemas.microsoft.com/office/drawing/2014/main" id="{83491348-1FE8-C558-E0EC-3A3683EA2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" y="0"/>
            <a:ext cx="3673929" cy="3048000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045CD09-9DBD-0EF5-025D-5D3C43EE141D}"/>
              </a:ext>
            </a:extLst>
          </p:cNvPr>
          <p:cNvSpPr txBox="1"/>
          <p:nvPr/>
        </p:nvSpPr>
        <p:spPr>
          <a:xfrm>
            <a:off x="4526643" y="1193800"/>
            <a:ext cx="5867400" cy="830997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Principais comandos para Gerenciamento de Dados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E685E81-F472-92EE-FB22-9A48845EFBBB}"/>
              </a:ext>
            </a:extLst>
          </p:cNvPr>
          <p:cNvSpPr txBox="1"/>
          <p:nvPr/>
        </p:nvSpPr>
        <p:spPr>
          <a:xfrm>
            <a:off x="4666343" y="774701"/>
            <a:ext cx="1048657" cy="306467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pt-BR" sz="1200" b="1" dirty="0"/>
              <a:t>#SQL SERVER</a:t>
            </a:r>
          </a:p>
        </p:txBody>
      </p:sp>
    </p:spTree>
    <p:extLst>
      <p:ext uri="{BB962C8B-B14F-4D97-AF65-F5344CB8AC3E}">
        <p14:creationId xmlns:p14="http://schemas.microsoft.com/office/powerpoint/2010/main" val="3113827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9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Tema do Office</vt:lpstr>
      <vt:lpstr>Apresentação do PowerPoint</vt:lpstr>
    </vt:vector>
  </TitlesOfParts>
  <Company>Zuri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Vitor Gerevini Yoshioka</dc:creator>
  <cp:lastModifiedBy>Vitor Gerevini Yoshioka</cp:lastModifiedBy>
  <cp:revision>1</cp:revision>
  <dcterms:created xsi:type="dcterms:W3CDTF">2024-05-28T21:00:16Z</dcterms:created>
  <dcterms:modified xsi:type="dcterms:W3CDTF">2024-05-28T22:21:22Z</dcterms:modified>
</cp:coreProperties>
</file>

<file path=docProps/thumbnail.jpeg>
</file>